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32" autoAdjust="0"/>
  </p:normalViewPr>
  <p:slideViewPr>
    <p:cSldViewPr>
      <p:cViewPr varScale="1">
        <p:scale>
          <a:sx n="71" d="100"/>
          <a:sy n="71" d="100"/>
        </p:scale>
        <p:origin x="60" y="228"/>
      </p:cViewPr>
      <p:guideLst/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AB7424-A60E-42FF-9236-43E8A8E00C10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2E4568B8-0311-4CDE-9D00-03FC8A34DB9F}">
      <dgm:prSet phldrT="[テキスト]"/>
      <dgm:spPr/>
      <dgm:t>
        <a:bodyPr/>
        <a:lstStyle/>
        <a:p>
          <a:r>
            <a:rPr kumimoji="1" lang="ja-JP" altLang="en-US" dirty="0"/>
            <a:t>会長</a:t>
          </a:r>
        </a:p>
      </dgm:t>
    </dgm:pt>
    <dgm:pt modelId="{250EA139-AFA6-4416-9E5B-E4BECC987ABC}" type="parTrans" cxnId="{BD8FA6C9-FBDB-4F9E-A059-8228E51E81E7}">
      <dgm:prSet/>
      <dgm:spPr/>
      <dgm:t>
        <a:bodyPr/>
        <a:lstStyle/>
        <a:p>
          <a:endParaRPr kumimoji="1" lang="ja-JP" altLang="en-US"/>
        </a:p>
      </dgm:t>
    </dgm:pt>
    <dgm:pt modelId="{E4EDF0A5-0583-4AFE-A4E4-2C775B2633CD}" type="sibTrans" cxnId="{BD8FA6C9-FBDB-4F9E-A059-8228E51E81E7}">
      <dgm:prSet/>
      <dgm:spPr/>
      <dgm:t>
        <a:bodyPr/>
        <a:lstStyle/>
        <a:p>
          <a:endParaRPr kumimoji="1" lang="ja-JP" altLang="en-US"/>
        </a:p>
      </dgm:t>
    </dgm:pt>
    <dgm:pt modelId="{9E3926E4-5437-4536-8335-C6BF503CEBB7}">
      <dgm:prSet phldrT="[テキスト]"/>
      <dgm:spPr/>
      <dgm:t>
        <a:bodyPr/>
        <a:lstStyle/>
        <a:p>
          <a:r>
            <a:rPr kumimoji="1" lang="ja-JP" altLang="en-US" dirty="0"/>
            <a:t>事務局</a:t>
          </a:r>
        </a:p>
      </dgm:t>
    </dgm:pt>
    <dgm:pt modelId="{49A971B0-589F-4B0E-872D-DD7626D1AAA8}" type="parTrans" cxnId="{78E59208-179E-4C59-A343-254D2322C9EA}">
      <dgm:prSet/>
      <dgm:spPr/>
      <dgm:t>
        <a:bodyPr/>
        <a:lstStyle/>
        <a:p>
          <a:endParaRPr kumimoji="1" lang="ja-JP" altLang="en-US"/>
        </a:p>
      </dgm:t>
    </dgm:pt>
    <dgm:pt modelId="{70BC897E-51D0-4C11-BCA6-87685F0BA63C}" type="sibTrans" cxnId="{78E59208-179E-4C59-A343-254D2322C9EA}">
      <dgm:prSet/>
      <dgm:spPr/>
      <dgm:t>
        <a:bodyPr/>
        <a:lstStyle/>
        <a:p>
          <a:endParaRPr kumimoji="1" lang="ja-JP" altLang="en-US"/>
        </a:p>
      </dgm:t>
    </dgm:pt>
    <dgm:pt modelId="{BBB74956-7EF3-44EA-B1C5-00D02560633F}">
      <dgm:prSet phldrT="[テキスト]"/>
      <dgm:spPr/>
      <dgm:t>
        <a:bodyPr/>
        <a:lstStyle/>
        <a:p>
          <a:r>
            <a:rPr kumimoji="1" lang="ja-JP" altLang="en-US" dirty="0"/>
            <a:t>教務部</a:t>
          </a:r>
        </a:p>
      </dgm:t>
    </dgm:pt>
    <dgm:pt modelId="{287272BE-76A9-49A6-A78D-17ABC08EB6B3}" type="parTrans" cxnId="{1C3367B6-7A0D-4221-BEBE-92FEE764350E}">
      <dgm:prSet/>
      <dgm:spPr/>
      <dgm:t>
        <a:bodyPr/>
        <a:lstStyle/>
        <a:p>
          <a:endParaRPr kumimoji="1" lang="ja-JP" altLang="en-US"/>
        </a:p>
      </dgm:t>
    </dgm:pt>
    <dgm:pt modelId="{26A295BB-4C0F-4D70-A418-7DF20015A0FE}" type="sibTrans" cxnId="{1C3367B6-7A0D-4221-BEBE-92FEE764350E}">
      <dgm:prSet/>
      <dgm:spPr/>
      <dgm:t>
        <a:bodyPr/>
        <a:lstStyle/>
        <a:p>
          <a:endParaRPr kumimoji="1" lang="ja-JP" altLang="en-US"/>
        </a:p>
      </dgm:t>
    </dgm:pt>
    <dgm:pt modelId="{F461BF9E-E9B7-4B8F-B4D7-4F85F53685BA}">
      <dgm:prSet phldrT="[テキスト]"/>
      <dgm:spPr/>
      <dgm:t>
        <a:bodyPr/>
        <a:lstStyle/>
        <a:p>
          <a:r>
            <a:rPr kumimoji="1" lang="ja-JP" altLang="en-US" dirty="0"/>
            <a:t>部活動</a:t>
          </a:r>
        </a:p>
      </dgm:t>
    </dgm:pt>
    <dgm:pt modelId="{D0D9C7AC-2C7D-48CE-B315-8F3C24BD24C4}" type="parTrans" cxnId="{2FD70B00-2122-4D6D-9494-297339F6E684}">
      <dgm:prSet/>
      <dgm:spPr/>
      <dgm:t>
        <a:bodyPr/>
        <a:lstStyle/>
        <a:p>
          <a:endParaRPr kumimoji="1" lang="ja-JP" altLang="en-US"/>
        </a:p>
      </dgm:t>
    </dgm:pt>
    <dgm:pt modelId="{256CB77C-13F5-4EBE-BE32-F7E113F5E40D}" type="sibTrans" cxnId="{2FD70B00-2122-4D6D-9494-297339F6E684}">
      <dgm:prSet/>
      <dgm:spPr/>
      <dgm:t>
        <a:bodyPr/>
        <a:lstStyle/>
        <a:p>
          <a:endParaRPr kumimoji="1" lang="ja-JP" altLang="en-US"/>
        </a:p>
      </dgm:t>
    </dgm:pt>
    <dgm:pt modelId="{0139B2A7-BAAD-4771-B64C-0538A301B882}">
      <dgm:prSet phldrT="[テキスト]"/>
      <dgm:spPr/>
      <dgm:t>
        <a:bodyPr/>
        <a:lstStyle/>
        <a:p>
          <a:r>
            <a:rPr kumimoji="1" lang="ja-JP" altLang="en-US" dirty="0"/>
            <a:t>教頭</a:t>
          </a:r>
        </a:p>
      </dgm:t>
    </dgm:pt>
    <dgm:pt modelId="{1C2AF22D-89CF-4C2C-B0BB-553708157297}" type="parTrans" cxnId="{23D7BEB3-402A-4E18-AC41-2347751E0EDA}">
      <dgm:prSet/>
      <dgm:spPr/>
      <dgm:t>
        <a:bodyPr/>
        <a:lstStyle/>
        <a:p>
          <a:endParaRPr kumimoji="1" lang="ja-JP" altLang="en-US"/>
        </a:p>
      </dgm:t>
    </dgm:pt>
    <dgm:pt modelId="{28B47C8B-F66C-4254-A15B-661CFA622BE7}" type="sibTrans" cxnId="{23D7BEB3-402A-4E18-AC41-2347751E0EDA}">
      <dgm:prSet/>
      <dgm:spPr/>
      <dgm:t>
        <a:bodyPr/>
        <a:lstStyle/>
        <a:p>
          <a:endParaRPr kumimoji="1" lang="ja-JP" altLang="en-US"/>
        </a:p>
      </dgm:t>
    </dgm:pt>
    <dgm:pt modelId="{8FCFAE2B-434F-46EE-9DB5-98B490297FB8}">
      <dgm:prSet phldrT="[テキスト]"/>
      <dgm:spPr/>
      <dgm:t>
        <a:bodyPr/>
        <a:lstStyle/>
        <a:p>
          <a:r>
            <a:rPr kumimoji="1" lang="ja-JP" altLang="en-US" dirty="0"/>
            <a:t>教科主任</a:t>
          </a:r>
        </a:p>
      </dgm:t>
    </dgm:pt>
    <dgm:pt modelId="{196AEF4C-D49C-43D1-9641-EABEF6AF25FC}" type="parTrans" cxnId="{61CDA95B-31D7-47BE-90FC-2213DBB31359}">
      <dgm:prSet/>
      <dgm:spPr/>
      <dgm:t>
        <a:bodyPr/>
        <a:lstStyle/>
        <a:p>
          <a:endParaRPr kumimoji="1" lang="ja-JP" altLang="en-US"/>
        </a:p>
      </dgm:t>
    </dgm:pt>
    <dgm:pt modelId="{8B168029-51D8-455D-BE95-EB42BDC7FA01}" type="sibTrans" cxnId="{61CDA95B-31D7-47BE-90FC-2213DBB31359}">
      <dgm:prSet/>
      <dgm:spPr/>
      <dgm:t>
        <a:bodyPr/>
        <a:lstStyle/>
        <a:p>
          <a:endParaRPr kumimoji="1" lang="ja-JP" altLang="en-US"/>
        </a:p>
      </dgm:t>
    </dgm:pt>
    <dgm:pt modelId="{2B1C87B7-DA76-4BAF-B650-38383B11F035}" type="pres">
      <dgm:prSet presAssocID="{CFAB7424-A60E-42FF-9236-43E8A8E00C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193477-70F2-4D51-BA5F-5C9400EDA8A4}" type="pres">
      <dgm:prSet presAssocID="{2E4568B8-0311-4CDE-9D00-03FC8A34DB9F}" presName="hierRoot1" presStyleCnt="0">
        <dgm:presLayoutVars>
          <dgm:hierBranch val="init"/>
        </dgm:presLayoutVars>
      </dgm:prSet>
      <dgm:spPr/>
    </dgm:pt>
    <dgm:pt modelId="{2F89E0E4-B9FE-40E7-9FEA-BABE0AF1DE11}" type="pres">
      <dgm:prSet presAssocID="{2E4568B8-0311-4CDE-9D00-03FC8A34DB9F}" presName="rootComposite1" presStyleCnt="0"/>
      <dgm:spPr/>
    </dgm:pt>
    <dgm:pt modelId="{FDF928A2-DD89-4E6E-B6EF-E6ADC3429637}" type="pres">
      <dgm:prSet presAssocID="{2E4568B8-0311-4CDE-9D00-03FC8A34DB9F}" presName="rootText1" presStyleLbl="node0" presStyleIdx="0" presStyleCnt="1">
        <dgm:presLayoutVars>
          <dgm:chPref val="3"/>
        </dgm:presLayoutVars>
      </dgm:prSet>
      <dgm:spPr/>
    </dgm:pt>
    <dgm:pt modelId="{3CBBF3DB-6316-4E18-B39A-93561FEAD24D}" type="pres">
      <dgm:prSet presAssocID="{2E4568B8-0311-4CDE-9D00-03FC8A34DB9F}" presName="rootConnector1" presStyleLbl="node1" presStyleIdx="0" presStyleCnt="0"/>
      <dgm:spPr/>
    </dgm:pt>
    <dgm:pt modelId="{1B40BFBF-8DD4-4E24-A125-A4FF418CE926}" type="pres">
      <dgm:prSet presAssocID="{2E4568B8-0311-4CDE-9D00-03FC8A34DB9F}" presName="hierChild2" presStyleCnt="0"/>
      <dgm:spPr/>
    </dgm:pt>
    <dgm:pt modelId="{7B3AD4D5-BA7B-40F1-8279-9B0F52EB42E2}" type="pres">
      <dgm:prSet presAssocID="{49A971B0-589F-4B0E-872D-DD7626D1AAA8}" presName="Name37" presStyleLbl="parChTrans1D2" presStyleIdx="0" presStyleCnt="3"/>
      <dgm:spPr/>
    </dgm:pt>
    <dgm:pt modelId="{4B8ED27F-B529-4DC6-96FE-68FEB2FB1337}" type="pres">
      <dgm:prSet presAssocID="{9E3926E4-5437-4536-8335-C6BF503CEBB7}" presName="hierRoot2" presStyleCnt="0">
        <dgm:presLayoutVars>
          <dgm:hierBranch val="init"/>
        </dgm:presLayoutVars>
      </dgm:prSet>
      <dgm:spPr/>
    </dgm:pt>
    <dgm:pt modelId="{14B5ADCC-A913-47AE-8BFA-64E7995A545B}" type="pres">
      <dgm:prSet presAssocID="{9E3926E4-5437-4536-8335-C6BF503CEBB7}" presName="rootComposite" presStyleCnt="0"/>
      <dgm:spPr/>
    </dgm:pt>
    <dgm:pt modelId="{9243681D-CD3E-43F8-A51B-44FCC9D75491}" type="pres">
      <dgm:prSet presAssocID="{9E3926E4-5437-4536-8335-C6BF503CEBB7}" presName="rootText" presStyleLbl="node2" presStyleIdx="0" presStyleCnt="3">
        <dgm:presLayoutVars>
          <dgm:chPref val="3"/>
        </dgm:presLayoutVars>
      </dgm:prSet>
      <dgm:spPr/>
    </dgm:pt>
    <dgm:pt modelId="{27AFDDEF-1895-44B2-B9E7-D7D5869CDCBD}" type="pres">
      <dgm:prSet presAssocID="{9E3926E4-5437-4536-8335-C6BF503CEBB7}" presName="rootConnector" presStyleLbl="node2" presStyleIdx="0" presStyleCnt="3"/>
      <dgm:spPr/>
    </dgm:pt>
    <dgm:pt modelId="{B640D4C5-D7D1-4D60-AEAD-8E7FEE0688F2}" type="pres">
      <dgm:prSet presAssocID="{9E3926E4-5437-4536-8335-C6BF503CEBB7}" presName="hierChild4" presStyleCnt="0"/>
      <dgm:spPr/>
    </dgm:pt>
    <dgm:pt modelId="{3412C7DE-F278-4920-BF08-90A504B29B1C}" type="pres">
      <dgm:prSet presAssocID="{9E3926E4-5437-4536-8335-C6BF503CEBB7}" presName="hierChild5" presStyleCnt="0"/>
      <dgm:spPr/>
    </dgm:pt>
    <dgm:pt modelId="{F8715AB2-36EA-4144-8009-9558371AE58B}" type="pres">
      <dgm:prSet presAssocID="{287272BE-76A9-49A6-A78D-17ABC08EB6B3}" presName="Name37" presStyleLbl="parChTrans1D2" presStyleIdx="1" presStyleCnt="3"/>
      <dgm:spPr/>
    </dgm:pt>
    <dgm:pt modelId="{B080C171-7679-4702-AFE7-43C835EF141E}" type="pres">
      <dgm:prSet presAssocID="{BBB74956-7EF3-44EA-B1C5-00D02560633F}" presName="hierRoot2" presStyleCnt="0">
        <dgm:presLayoutVars>
          <dgm:hierBranch val="init"/>
        </dgm:presLayoutVars>
      </dgm:prSet>
      <dgm:spPr/>
    </dgm:pt>
    <dgm:pt modelId="{8944378C-3990-4451-9263-80F726D0B182}" type="pres">
      <dgm:prSet presAssocID="{BBB74956-7EF3-44EA-B1C5-00D02560633F}" presName="rootComposite" presStyleCnt="0"/>
      <dgm:spPr/>
    </dgm:pt>
    <dgm:pt modelId="{C9E6CB96-30EB-461A-9979-BBFA0BA9AC15}" type="pres">
      <dgm:prSet presAssocID="{BBB74956-7EF3-44EA-B1C5-00D02560633F}" presName="rootText" presStyleLbl="node2" presStyleIdx="1" presStyleCnt="3">
        <dgm:presLayoutVars>
          <dgm:chPref val="3"/>
        </dgm:presLayoutVars>
      </dgm:prSet>
      <dgm:spPr/>
    </dgm:pt>
    <dgm:pt modelId="{BC3BEA69-EDD8-482D-A3E0-F2D69678930C}" type="pres">
      <dgm:prSet presAssocID="{BBB74956-7EF3-44EA-B1C5-00D02560633F}" presName="rootConnector" presStyleLbl="node2" presStyleIdx="1" presStyleCnt="3"/>
      <dgm:spPr/>
    </dgm:pt>
    <dgm:pt modelId="{004A71AB-2488-4B14-BAD6-FA3793BF7943}" type="pres">
      <dgm:prSet presAssocID="{BBB74956-7EF3-44EA-B1C5-00D02560633F}" presName="hierChild4" presStyleCnt="0"/>
      <dgm:spPr/>
    </dgm:pt>
    <dgm:pt modelId="{BD94FAEE-D715-4F6E-99D9-0D01FC489BFA}" type="pres">
      <dgm:prSet presAssocID="{1C2AF22D-89CF-4C2C-B0BB-553708157297}" presName="Name37" presStyleLbl="parChTrans1D3" presStyleIdx="0" presStyleCnt="2"/>
      <dgm:spPr/>
    </dgm:pt>
    <dgm:pt modelId="{576CFD7A-2944-490B-8C67-5E57FC63C04D}" type="pres">
      <dgm:prSet presAssocID="{0139B2A7-BAAD-4771-B64C-0538A301B882}" presName="hierRoot2" presStyleCnt="0">
        <dgm:presLayoutVars>
          <dgm:hierBranch val="init"/>
        </dgm:presLayoutVars>
      </dgm:prSet>
      <dgm:spPr/>
    </dgm:pt>
    <dgm:pt modelId="{5F61E246-1DBE-4888-88AC-CFB7BD6123CC}" type="pres">
      <dgm:prSet presAssocID="{0139B2A7-BAAD-4771-B64C-0538A301B882}" presName="rootComposite" presStyleCnt="0"/>
      <dgm:spPr/>
    </dgm:pt>
    <dgm:pt modelId="{BB7B7B62-CDF4-4D88-94FB-B52423A2F814}" type="pres">
      <dgm:prSet presAssocID="{0139B2A7-BAAD-4771-B64C-0538A301B882}" presName="rootText" presStyleLbl="node3" presStyleIdx="0" presStyleCnt="2">
        <dgm:presLayoutVars>
          <dgm:chPref val="3"/>
        </dgm:presLayoutVars>
      </dgm:prSet>
      <dgm:spPr/>
    </dgm:pt>
    <dgm:pt modelId="{99F6EC79-5919-4017-8730-3A5CD3F48724}" type="pres">
      <dgm:prSet presAssocID="{0139B2A7-BAAD-4771-B64C-0538A301B882}" presName="rootConnector" presStyleLbl="node3" presStyleIdx="0" presStyleCnt="2"/>
      <dgm:spPr/>
    </dgm:pt>
    <dgm:pt modelId="{36E0FC8A-C711-44F4-9B3C-05AEDE9ACBF9}" type="pres">
      <dgm:prSet presAssocID="{0139B2A7-BAAD-4771-B64C-0538A301B882}" presName="hierChild4" presStyleCnt="0"/>
      <dgm:spPr/>
    </dgm:pt>
    <dgm:pt modelId="{06660386-556A-443E-AD73-BD008377681C}" type="pres">
      <dgm:prSet presAssocID="{0139B2A7-BAAD-4771-B64C-0538A301B882}" presName="hierChild5" presStyleCnt="0"/>
      <dgm:spPr/>
    </dgm:pt>
    <dgm:pt modelId="{88DC6D0E-4C0B-4D47-8A5D-A15E4CC14E4B}" type="pres">
      <dgm:prSet presAssocID="{196AEF4C-D49C-43D1-9641-EABEF6AF25FC}" presName="Name37" presStyleLbl="parChTrans1D3" presStyleIdx="1" presStyleCnt="2"/>
      <dgm:spPr/>
    </dgm:pt>
    <dgm:pt modelId="{940CBF0C-7334-44DC-A172-EC0D649BA61B}" type="pres">
      <dgm:prSet presAssocID="{8FCFAE2B-434F-46EE-9DB5-98B490297FB8}" presName="hierRoot2" presStyleCnt="0">
        <dgm:presLayoutVars>
          <dgm:hierBranch val="init"/>
        </dgm:presLayoutVars>
      </dgm:prSet>
      <dgm:spPr/>
    </dgm:pt>
    <dgm:pt modelId="{856762C9-5CEB-452F-BB13-A0E4107C04B8}" type="pres">
      <dgm:prSet presAssocID="{8FCFAE2B-434F-46EE-9DB5-98B490297FB8}" presName="rootComposite" presStyleCnt="0"/>
      <dgm:spPr/>
    </dgm:pt>
    <dgm:pt modelId="{379B7B25-6C1F-4FA4-B728-85B0A88BF2A5}" type="pres">
      <dgm:prSet presAssocID="{8FCFAE2B-434F-46EE-9DB5-98B490297FB8}" presName="rootText" presStyleLbl="node3" presStyleIdx="1" presStyleCnt="2">
        <dgm:presLayoutVars>
          <dgm:chPref val="3"/>
        </dgm:presLayoutVars>
      </dgm:prSet>
      <dgm:spPr/>
    </dgm:pt>
    <dgm:pt modelId="{C389EB92-ACB4-4ADF-A3BA-0811E863A180}" type="pres">
      <dgm:prSet presAssocID="{8FCFAE2B-434F-46EE-9DB5-98B490297FB8}" presName="rootConnector" presStyleLbl="node3" presStyleIdx="1" presStyleCnt="2"/>
      <dgm:spPr/>
    </dgm:pt>
    <dgm:pt modelId="{A00531CD-9091-41DD-A0FF-3B25C42B3CF5}" type="pres">
      <dgm:prSet presAssocID="{8FCFAE2B-434F-46EE-9DB5-98B490297FB8}" presName="hierChild4" presStyleCnt="0"/>
      <dgm:spPr/>
    </dgm:pt>
    <dgm:pt modelId="{26357274-F2B3-4AF5-ACD0-1BF707C30660}" type="pres">
      <dgm:prSet presAssocID="{8FCFAE2B-434F-46EE-9DB5-98B490297FB8}" presName="hierChild5" presStyleCnt="0"/>
      <dgm:spPr/>
    </dgm:pt>
    <dgm:pt modelId="{6F5AAD68-491B-490D-8179-36519FD2864F}" type="pres">
      <dgm:prSet presAssocID="{BBB74956-7EF3-44EA-B1C5-00D02560633F}" presName="hierChild5" presStyleCnt="0"/>
      <dgm:spPr/>
    </dgm:pt>
    <dgm:pt modelId="{98B20DDE-1C53-4797-BD7A-744016AA05B7}" type="pres">
      <dgm:prSet presAssocID="{D0D9C7AC-2C7D-48CE-B315-8F3C24BD24C4}" presName="Name37" presStyleLbl="parChTrans1D2" presStyleIdx="2" presStyleCnt="3"/>
      <dgm:spPr/>
    </dgm:pt>
    <dgm:pt modelId="{A02616DD-CE10-44C6-B95A-ED791AC41550}" type="pres">
      <dgm:prSet presAssocID="{F461BF9E-E9B7-4B8F-B4D7-4F85F53685BA}" presName="hierRoot2" presStyleCnt="0">
        <dgm:presLayoutVars>
          <dgm:hierBranch val="init"/>
        </dgm:presLayoutVars>
      </dgm:prSet>
      <dgm:spPr/>
    </dgm:pt>
    <dgm:pt modelId="{A3A2733E-CDD5-4113-8F8C-E39570B61757}" type="pres">
      <dgm:prSet presAssocID="{F461BF9E-E9B7-4B8F-B4D7-4F85F53685BA}" presName="rootComposite" presStyleCnt="0"/>
      <dgm:spPr/>
    </dgm:pt>
    <dgm:pt modelId="{0CED9BEB-A4D3-4138-9723-CE1046AED02C}" type="pres">
      <dgm:prSet presAssocID="{F461BF9E-E9B7-4B8F-B4D7-4F85F53685BA}" presName="rootText" presStyleLbl="node2" presStyleIdx="2" presStyleCnt="3">
        <dgm:presLayoutVars>
          <dgm:chPref val="3"/>
        </dgm:presLayoutVars>
      </dgm:prSet>
      <dgm:spPr/>
    </dgm:pt>
    <dgm:pt modelId="{2780474C-9210-45B1-B6C0-58B0A5FA5075}" type="pres">
      <dgm:prSet presAssocID="{F461BF9E-E9B7-4B8F-B4D7-4F85F53685BA}" presName="rootConnector" presStyleLbl="node2" presStyleIdx="2" presStyleCnt="3"/>
      <dgm:spPr/>
    </dgm:pt>
    <dgm:pt modelId="{F599EBCA-43E4-4770-BD82-911414491127}" type="pres">
      <dgm:prSet presAssocID="{F461BF9E-E9B7-4B8F-B4D7-4F85F53685BA}" presName="hierChild4" presStyleCnt="0"/>
      <dgm:spPr/>
    </dgm:pt>
    <dgm:pt modelId="{DC79E02C-3785-4509-B7D8-76CD2F7F18F5}" type="pres">
      <dgm:prSet presAssocID="{F461BF9E-E9B7-4B8F-B4D7-4F85F53685BA}" presName="hierChild5" presStyleCnt="0"/>
      <dgm:spPr/>
    </dgm:pt>
    <dgm:pt modelId="{7627BB95-98C5-4E38-8F8A-9655668E78A1}" type="pres">
      <dgm:prSet presAssocID="{2E4568B8-0311-4CDE-9D00-03FC8A34DB9F}" presName="hierChild3" presStyleCnt="0"/>
      <dgm:spPr/>
    </dgm:pt>
  </dgm:ptLst>
  <dgm:cxnLst>
    <dgm:cxn modelId="{2FD70B00-2122-4D6D-9494-297339F6E684}" srcId="{2E4568B8-0311-4CDE-9D00-03FC8A34DB9F}" destId="{F461BF9E-E9B7-4B8F-B4D7-4F85F53685BA}" srcOrd="2" destOrd="0" parTransId="{D0D9C7AC-2C7D-48CE-B315-8F3C24BD24C4}" sibTransId="{256CB77C-13F5-4EBE-BE32-F7E113F5E40D}"/>
    <dgm:cxn modelId="{7A815304-36C4-4F2D-984E-E5206397CEB9}" type="presOf" srcId="{8FCFAE2B-434F-46EE-9DB5-98B490297FB8}" destId="{379B7B25-6C1F-4FA4-B728-85B0A88BF2A5}" srcOrd="0" destOrd="0" presId="urn:microsoft.com/office/officeart/2005/8/layout/orgChart1"/>
    <dgm:cxn modelId="{78E59208-179E-4C59-A343-254D2322C9EA}" srcId="{2E4568B8-0311-4CDE-9D00-03FC8A34DB9F}" destId="{9E3926E4-5437-4536-8335-C6BF503CEBB7}" srcOrd="0" destOrd="0" parTransId="{49A971B0-589F-4B0E-872D-DD7626D1AAA8}" sibTransId="{70BC897E-51D0-4C11-BCA6-87685F0BA63C}"/>
    <dgm:cxn modelId="{2DF6D60D-082C-4587-B417-B9565D8B28D9}" type="presOf" srcId="{CFAB7424-A60E-42FF-9236-43E8A8E00C10}" destId="{2B1C87B7-DA76-4BAF-B650-38383B11F035}" srcOrd="0" destOrd="0" presId="urn:microsoft.com/office/officeart/2005/8/layout/orgChart1"/>
    <dgm:cxn modelId="{96C03E32-679E-4FA4-9308-D89AFD259ED5}" type="presOf" srcId="{196AEF4C-D49C-43D1-9641-EABEF6AF25FC}" destId="{88DC6D0E-4C0B-4D47-8A5D-A15E4CC14E4B}" srcOrd="0" destOrd="0" presId="urn:microsoft.com/office/officeart/2005/8/layout/orgChart1"/>
    <dgm:cxn modelId="{78D19438-8D70-45C5-A588-929CD23CA185}" type="presOf" srcId="{2E4568B8-0311-4CDE-9D00-03FC8A34DB9F}" destId="{3CBBF3DB-6316-4E18-B39A-93561FEAD24D}" srcOrd="1" destOrd="0" presId="urn:microsoft.com/office/officeart/2005/8/layout/orgChart1"/>
    <dgm:cxn modelId="{9AAB8739-EEA9-40B3-943A-E3EECAAF126E}" type="presOf" srcId="{F461BF9E-E9B7-4B8F-B4D7-4F85F53685BA}" destId="{2780474C-9210-45B1-B6C0-58B0A5FA5075}" srcOrd="1" destOrd="0" presId="urn:microsoft.com/office/officeart/2005/8/layout/orgChart1"/>
    <dgm:cxn modelId="{5420933D-25F4-43C5-8FDA-50987B5249FC}" type="presOf" srcId="{0139B2A7-BAAD-4771-B64C-0538A301B882}" destId="{BB7B7B62-CDF4-4D88-94FB-B52423A2F814}" srcOrd="0" destOrd="0" presId="urn:microsoft.com/office/officeart/2005/8/layout/orgChart1"/>
    <dgm:cxn modelId="{61CDA95B-31D7-47BE-90FC-2213DBB31359}" srcId="{BBB74956-7EF3-44EA-B1C5-00D02560633F}" destId="{8FCFAE2B-434F-46EE-9DB5-98B490297FB8}" srcOrd="1" destOrd="0" parTransId="{196AEF4C-D49C-43D1-9641-EABEF6AF25FC}" sibTransId="{8B168029-51D8-455D-BE95-EB42BDC7FA01}"/>
    <dgm:cxn modelId="{8B6D9D4A-CB17-40A3-A31F-63839105287A}" type="presOf" srcId="{287272BE-76A9-49A6-A78D-17ABC08EB6B3}" destId="{F8715AB2-36EA-4144-8009-9558371AE58B}" srcOrd="0" destOrd="0" presId="urn:microsoft.com/office/officeart/2005/8/layout/orgChart1"/>
    <dgm:cxn modelId="{4270684D-0A70-46C4-BD06-FAF0D5D4588D}" type="presOf" srcId="{D0D9C7AC-2C7D-48CE-B315-8F3C24BD24C4}" destId="{98B20DDE-1C53-4797-BD7A-744016AA05B7}" srcOrd="0" destOrd="0" presId="urn:microsoft.com/office/officeart/2005/8/layout/orgChart1"/>
    <dgm:cxn modelId="{34AF2656-6967-4F54-A8BD-D0DE8A82F7FB}" type="presOf" srcId="{0139B2A7-BAAD-4771-B64C-0538A301B882}" destId="{99F6EC79-5919-4017-8730-3A5CD3F48724}" srcOrd="1" destOrd="0" presId="urn:microsoft.com/office/officeart/2005/8/layout/orgChart1"/>
    <dgm:cxn modelId="{7EAF207A-D69B-4A19-807E-49702EDEB7FC}" type="presOf" srcId="{9E3926E4-5437-4536-8335-C6BF503CEBB7}" destId="{9243681D-CD3E-43F8-A51B-44FCC9D75491}" srcOrd="0" destOrd="0" presId="urn:microsoft.com/office/officeart/2005/8/layout/orgChart1"/>
    <dgm:cxn modelId="{2B8C4E5A-728B-469F-B878-AE61464A9A85}" type="presOf" srcId="{9E3926E4-5437-4536-8335-C6BF503CEBB7}" destId="{27AFDDEF-1895-44B2-B9E7-D7D5869CDCBD}" srcOrd="1" destOrd="0" presId="urn:microsoft.com/office/officeart/2005/8/layout/orgChart1"/>
    <dgm:cxn modelId="{14C32D9C-54B8-420F-BC54-787D847C3EE4}" type="presOf" srcId="{8FCFAE2B-434F-46EE-9DB5-98B490297FB8}" destId="{C389EB92-ACB4-4ADF-A3BA-0811E863A180}" srcOrd="1" destOrd="0" presId="urn:microsoft.com/office/officeart/2005/8/layout/orgChart1"/>
    <dgm:cxn modelId="{743B4BAF-3E5F-41C3-8B33-5D8E7F6A76DC}" type="presOf" srcId="{F461BF9E-E9B7-4B8F-B4D7-4F85F53685BA}" destId="{0CED9BEB-A4D3-4138-9723-CE1046AED02C}" srcOrd="0" destOrd="0" presId="urn:microsoft.com/office/officeart/2005/8/layout/orgChart1"/>
    <dgm:cxn modelId="{23D7BEB3-402A-4E18-AC41-2347751E0EDA}" srcId="{BBB74956-7EF3-44EA-B1C5-00D02560633F}" destId="{0139B2A7-BAAD-4771-B64C-0538A301B882}" srcOrd="0" destOrd="0" parTransId="{1C2AF22D-89CF-4C2C-B0BB-553708157297}" sibTransId="{28B47C8B-F66C-4254-A15B-661CFA622BE7}"/>
    <dgm:cxn modelId="{1C3367B6-7A0D-4221-BEBE-92FEE764350E}" srcId="{2E4568B8-0311-4CDE-9D00-03FC8A34DB9F}" destId="{BBB74956-7EF3-44EA-B1C5-00D02560633F}" srcOrd="1" destOrd="0" parTransId="{287272BE-76A9-49A6-A78D-17ABC08EB6B3}" sibTransId="{26A295BB-4C0F-4D70-A418-7DF20015A0FE}"/>
    <dgm:cxn modelId="{E2120CBC-6E3C-4334-9CEF-FCA6D29E9AC4}" type="presOf" srcId="{BBB74956-7EF3-44EA-B1C5-00D02560633F}" destId="{C9E6CB96-30EB-461A-9979-BBFA0BA9AC15}" srcOrd="0" destOrd="0" presId="urn:microsoft.com/office/officeart/2005/8/layout/orgChart1"/>
    <dgm:cxn modelId="{97A009C2-9517-48FC-9792-CDCC87D9BB45}" type="presOf" srcId="{49A971B0-589F-4B0E-872D-DD7626D1AAA8}" destId="{7B3AD4D5-BA7B-40F1-8279-9B0F52EB42E2}" srcOrd="0" destOrd="0" presId="urn:microsoft.com/office/officeart/2005/8/layout/orgChart1"/>
    <dgm:cxn modelId="{13A2C4C4-EC79-4015-ABFA-D7B8BB1AE25F}" type="presOf" srcId="{1C2AF22D-89CF-4C2C-B0BB-553708157297}" destId="{BD94FAEE-D715-4F6E-99D9-0D01FC489BFA}" srcOrd="0" destOrd="0" presId="urn:microsoft.com/office/officeart/2005/8/layout/orgChart1"/>
    <dgm:cxn modelId="{BD8FA6C9-FBDB-4F9E-A059-8228E51E81E7}" srcId="{CFAB7424-A60E-42FF-9236-43E8A8E00C10}" destId="{2E4568B8-0311-4CDE-9D00-03FC8A34DB9F}" srcOrd="0" destOrd="0" parTransId="{250EA139-AFA6-4416-9E5B-E4BECC987ABC}" sibTransId="{E4EDF0A5-0583-4AFE-A4E4-2C775B2633CD}"/>
    <dgm:cxn modelId="{FC8E42F5-D2E9-487F-8F3B-7AAE398CEC4E}" type="presOf" srcId="{2E4568B8-0311-4CDE-9D00-03FC8A34DB9F}" destId="{FDF928A2-DD89-4E6E-B6EF-E6ADC3429637}" srcOrd="0" destOrd="0" presId="urn:microsoft.com/office/officeart/2005/8/layout/orgChart1"/>
    <dgm:cxn modelId="{78BA83F9-AB33-47EF-AFB7-3323827A3B99}" type="presOf" srcId="{BBB74956-7EF3-44EA-B1C5-00D02560633F}" destId="{BC3BEA69-EDD8-482D-A3E0-F2D69678930C}" srcOrd="1" destOrd="0" presId="urn:microsoft.com/office/officeart/2005/8/layout/orgChart1"/>
    <dgm:cxn modelId="{552CEA12-0154-4CE9-9A4F-3B114317A538}" type="presParOf" srcId="{2B1C87B7-DA76-4BAF-B650-38383B11F035}" destId="{E6193477-70F2-4D51-BA5F-5C9400EDA8A4}" srcOrd="0" destOrd="0" presId="urn:microsoft.com/office/officeart/2005/8/layout/orgChart1"/>
    <dgm:cxn modelId="{BA8A80B2-6E14-4F0A-A399-1AF856C507AE}" type="presParOf" srcId="{E6193477-70F2-4D51-BA5F-5C9400EDA8A4}" destId="{2F89E0E4-B9FE-40E7-9FEA-BABE0AF1DE11}" srcOrd="0" destOrd="0" presId="urn:microsoft.com/office/officeart/2005/8/layout/orgChart1"/>
    <dgm:cxn modelId="{714069E4-ED8A-40DE-B8EC-9C1E569ED969}" type="presParOf" srcId="{2F89E0E4-B9FE-40E7-9FEA-BABE0AF1DE11}" destId="{FDF928A2-DD89-4E6E-B6EF-E6ADC3429637}" srcOrd="0" destOrd="0" presId="urn:microsoft.com/office/officeart/2005/8/layout/orgChart1"/>
    <dgm:cxn modelId="{2520A924-55E9-4712-85E1-91C0B83BE015}" type="presParOf" srcId="{2F89E0E4-B9FE-40E7-9FEA-BABE0AF1DE11}" destId="{3CBBF3DB-6316-4E18-B39A-93561FEAD24D}" srcOrd="1" destOrd="0" presId="urn:microsoft.com/office/officeart/2005/8/layout/orgChart1"/>
    <dgm:cxn modelId="{67F5C9A6-A1B3-4CEB-852B-05432CC8036F}" type="presParOf" srcId="{E6193477-70F2-4D51-BA5F-5C9400EDA8A4}" destId="{1B40BFBF-8DD4-4E24-A125-A4FF418CE926}" srcOrd="1" destOrd="0" presId="urn:microsoft.com/office/officeart/2005/8/layout/orgChart1"/>
    <dgm:cxn modelId="{EDFF990C-3CA9-4593-A035-F2CA44E71E52}" type="presParOf" srcId="{1B40BFBF-8DD4-4E24-A125-A4FF418CE926}" destId="{7B3AD4D5-BA7B-40F1-8279-9B0F52EB42E2}" srcOrd="0" destOrd="0" presId="urn:microsoft.com/office/officeart/2005/8/layout/orgChart1"/>
    <dgm:cxn modelId="{674F26B1-B097-4BA5-B2BF-E642A771A305}" type="presParOf" srcId="{1B40BFBF-8DD4-4E24-A125-A4FF418CE926}" destId="{4B8ED27F-B529-4DC6-96FE-68FEB2FB1337}" srcOrd="1" destOrd="0" presId="urn:microsoft.com/office/officeart/2005/8/layout/orgChart1"/>
    <dgm:cxn modelId="{1C96061E-33A3-46C3-83BD-BECA3D47F856}" type="presParOf" srcId="{4B8ED27F-B529-4DC6-96FE-68FEB2FB1337}" destId="{14B5ADCC-A913-47AE-8BFA-64E7995A545B}" srcOrd="0" destOrd="0" presId="urn:microsoft.com/office/officeart/2005/8/layout/orgChart1"/>
    <dgm:cxn modelId="{79DE78C1-E7E5-445D-80F2-2CDA341347B3}" type="presParOf" srcId="{14B5ADCC-A913-47AE-8BFA-64E7995A545B}" destId="{9243681D-CD3E-43F8-A51B-44FCC9D75491}" srcOrd="0" destOrd="0" presId="urn:microsoft.com/office/officeart/2005/8/layout/orgChart1"/>
    <dgm:cxn modelId="{BAA257F9-6D86-4415-ACD4-063B8AE98638}" type="presParOf" srcId="{14B5ADCC-A913-47AE-8BFA-64E7995A545B}" destId="{27AFDDEF-1895-44B2-B9E7-D7D5869CDCBD}" srcOrd="1" destOrd="0" presId="urn:microsoft.com/office/officeart/2005/8/layout/orgChart1"/>
    <dgm:cxn modelId="{DD609448-23FA-4C73-A1BF-E83DF962494B}" type="presParOf" srcId="{4B8ED27F-B529-4DC6-96FE-68FEB2FB1337}" destId="{B640D4C5-D7D1-4D60-AEAD-8E7FEE0688F2}" srcOrd="1" destOrd="0" presId="urn:microsoft.com/office/officeart/2005/8/layout/orgChart1"/>
    <dgm:cxn modelId="{2B489648-8C64-4EAB-AB01-11A71D095F7F}" type="presParOf" srcId="{4B8ED27F-B529-4DC6-96FE-68FEB2FB1337}" destId="{3412C7DE-F278-4920-BF08-90A504B29B1C}" srcOrd="2" destOrd="0" presId="urn:microsoft.com/office/officeart/2005/8/layout/orgChart1"/>
    <dgm:cxn modelId="{D4021E2C-6D7B-4CF4-B450-5D90A6D6866F}" type="presParOf" srcId="{1B40BFBF-8DD4-4E24-A125-A4FF418CE926}" destId="{F8715AB2-36EA-4144-8009-9558371AE58B}" srcOrd="2" destOrd="0" presId="urn:microsoft.com/office/officeart/2005/8/layout/orgChart1"/>
    <dgm:cxn modelId="{5EA98C75-7753-43A6-BD07-CF4069205FD8}" type="presParOf" srcId="{1B40BFBF-8DD4-4E24-A125-A4FF418CE926}" destId="{B080C171-7679-4702-AFE7-43C835EF141E}" srcOrd="3" destOrd="0" presId="urn:microsoft.com/office/officeart/2005/8/layout/orgChart1"/>
    <dgm:cxn modelId="{F56884DB-2A6D-4F7C-B1A4-D8DA71850E22}" type="presParOf" srcId="{B080C171-7679-4702-AFE7-43C835EF141E}" destId="{8944378C-3990-4451-9263-80F726D0B182}" srcOrd="0" destOrd="0" presId="urn:microsoft.com/office/officeart/2005/8/layout/orgChart1"/>
    <dgm:cxn modelId="{919988CA-467D-4F6A-92C7-3A465DF19B98}" type="presParOf" srcId="{8944378C-3990-4451-9263-80F726D0B182}" destId="{C9E6CB96-30EB-461A-9979-BBFA0BA9AC15}" srcOrd="0" destOrd="0" presId="urn:microsoft.com/office/officeart/2005/8/layout/orgChart1"/>
    <dgm:cxn modelId="{761DC382-2419-40E3-942C-BD78A6941C8C}" type="presParOf" srcId="{8944378C-3990-4451-9263-80F726D0B182}" destId="{BC3BEA69-EDD8-482D-A3E0-F2D69678930C}" srcOrd="1" destOrd="0" presId="urn:microsoft.com/office/officeart/2005/8/layout/orgChart1"/>
    <dgm:cxn modelId="{7EA69996-9261-4294-8062-54C1511AD23C}" type="presParOf" srcId="{B080C171-7679-4702-AFE7-43C835EF141E}" destId="{004A71AB-2488-4B14-BAD6-FA3793BF7943}" srcOrd="1" destOrd="0" presId="urn:microsoft.com/office/officeart/2005/8/layout/orgChart1"/>
    <dgm:cxn modelId="{B6A6B7FC-02F1-45E9-B2B0-5184E59F131C}" type="presParOf" srcId="{004A71AB-2488-4B14-BAD6-FA3793BF7943}" destId="{BD94FAEE-D715-4F6E-99D9-0D01FC489BFA}" srcOrd="0" destOrd="0" presId="urn:microsoft.com/office/officeart/2005/8/layout/orgChart1"/>
    <dgm:cxn modelId="{41CA2850-E82D-4BAA-9DAD-EB1611B0FC78}" type="presParOf" srcId="{004A71AB-2488-4B14-BAD6-FA3793BF7943}" destId="{576CFD7A-2944-490B-8C67-5E57FC63C04D}" srcOrd="1" destOrd="0" presId="urn:microsoft.com/office/officeart/2005/8/layout/orgChart1"/>
    <dgm:cxn modelId="{A01E8986-0E8F-432C-94DE-8D87843CF98A}" type="presParOf" srcId="{576CFD7A-2944-490B-8C67-5E57FC63C04D}" destId="{5F61E246-1DBE-4888-88AC-CFB7BD6123CC}" srcOrd="0" destOrd="0" presId="urn:microsoft.com/office/officeart/2005/8/layout/orgChart1"/>
    <dgm:cxn modelId="{54950BCD-F90F-4B79-B45D-911AAD604A31}" type="presParOf" srcId="{5F61E246-1DBE-4888-88AC-CFB7BD6123CC}" destId="{BB7B7B62-CDF4-4D88-94FB-B52423A2F814}" srcOrd="0" destOrd="0" presId="urn:microsoft.com/office/officeart/2005/8/layout/orgChart1"/>
    <dgm:cxn modelId="{BB593192-5AE4-4F59-BA3D-90CB604B1ADB}" type="presParOf" srcId="{5F61E246-1DBE-4888-88AC-CFB7BD6123CC}" destId="{99F6EC79-5919-4017-8730-3A5CD3F48724}" srcOrd="1" destOrd="0" presId="urn:microsoft.com/office/officeart/2005/8/layout/orgChart1"/>
    <dgm:cxn modelId="{F8618181-2DF5-4DBF-B8E1-DCF00DBFA39F}" type="presParOf" srcId="{576CFD7A-2944-490B-8C67-5E57FC63C04D}" destId="{36E0FC8A-C711-44F4-9B3C-05AEDE9ACBF9}" srcOrd="1" destOrd="0" presId="urn:microsoft.com/office/officeart/2005/8/layout/orgChart1"/>
    <dgm:cxn modelId="{58B1CFE2-9420-4D78-BA15-4C792059EB8C}" type="presParOf" srcId="{576CFD7A-2944-490B-8C67-5E57FC63C04D}" destId="{06660386-556A-443E-AD73-BD008377681C}" srcOrd="2" destOrd="0" presId="urn:microsoft.com/office/officeart/2005/8/layout/orgChart1"/>
    <dgm:cxn modelId="{7F6F7638-C3C3-4FFC-855B-469F799B1830}" type="presParOf" srcId="{004A71AB-2488-4B14-BAD6-FA3793BF7943}" destId="{88DC6D0E-4C0B-4D47-8A5D-A15E4CC14E4B}" srcOrd="2" destOrd="0" presId="urn:microsoft.com/office/officeart/2005/8/layout/orgChart1"/>
    <dgm:cxn modelId="{BBB3144C-8E49-406C-BF1F-00C6B608D054}" type="presParOf" srcId="{004A71AB-2488-4B14-BAD6-FA3793BF7943}" destId="{940CBF0C-7334-44DC-A172-EC0D649BA61B}" srcOrd="3" destOrd="0" presId="urn:microsoft.com/office/officeart/2005/8/layout/orgChart1"/>
    <dgm:cxn modelId="{BE3FBE63-3165-4E9C-88B6-691363C7A72C}" type="presParOf" srcId="{940CBF0C-7334-44DC-A172-EC0D649BA61B}" destId="{856762C9-5CEB-452F-BB13-A0E4107C04B8}" srcOrd="0" destOrd="0" presId="urn:microsoft.com/office/officeart/2005/8/layout/orgChart1"/>
    <dgm:cxn modelId="{FF8676E0-725B-4984-A36B-D4E72B6F1589}" type="presParOf" srcId="{856762C9-5CEB-452F-BB13-A0E4107C04B8}" destId="{379B7B25-6C1F-4FA4-B728-85B0A88BF2A5}" srcOrd="0" destOrd="0" presId="urn:microsoft.com/office/officeart/2005/8/layout/orgChart1"/>
    <dgm:cxn modelId="{06A3C055-C363-4FAB-8E9B-25A27A40EE28}" type="presParOf" srcId="{856762C9-5CEB-452F-BB13-A0E4107C04B8}" destId="{C389EB92-ACB4-4ADF-A3BA-0811E863A180}" srcOrd="1" destOrd="0" presId="urn:microsoft.com/office/officeart/2005/8/layout/orgChart1"/>
    <dgm:cxn modelId="{6FF05292-B557-4FDB-9D7E-9A01F9FB3C1F}" type="presParOf" srcId="{940CBF0C-7334-44DC-A172-EC0D649BA61B}" destId="{A00531CD-9091-41DD-A0FF-3B25C42B3CF5}" srcOrd="1" destOrd="0" presId="urn:microsoft.com/office/officeart/2005/8/layout/orgChart1"/>
    <dgm:cxn modelId="{AE78C807-D762-4606-926F-241F80D51F9A}" type="presParOf" srcId="{940CBF0C-7334-44DC-A172-EC0D649BA61B}" destId="{26357274-F2B3-4AF5-ACD0-1BF707C30660}" srcOrd="2" destOrd="0" presId="urn:microsoft.com/office/officeart/2005/8/layout/orgChart1"/>
    <dgm:cxn modelId="{A852D5FC-1154-483D-9B19-D7C517A97DD2}" type="presParOf" srcId="{B080C171-7679-4702-AFE7-43C835EF141E}" destId="{6F5AAD68-491B-490D-8179-36519FD2864F}" srcOrd="2" destOrd="0" presId="urn:microsoft.com/office/officeart/2005/8/layout/orgChart1"/>
    <dgm:cxn modelId="{ED148EBD-5AAE-49F9-AA7A-3BAE85F4B35A}" type="presParOf" srcId="{1B40BFBF-8DD4-4E24-A125-A4FF418CE926}" destId="{98B20DDE-1C53-4797-BD7A-744016AA05B7}" srcOrd="4" destOrd="0" presId="urn:microsoft.com/office/officeart/2005/8/layout/orgChart1"/>
    <dgm:cxn modelId="{B71FD1B7-FC9A-478D-B0D8-FDD0EAFA9CA2}" type="presParOf" srcId="{1B40BFBF-8DD4-4E24-A125-A4FF418CE926}" destId="{A02616DD-CE10-44C6-B95A-ED791AC41550}" srcOrd="5" destOrd="0" presId="urn:microsoft.com/office/officeart/2005/8/layout/orgChart1"/>
    <dgm:cxn modelId="{7891AFFE-24E6-4AC5-9B02-68CCA2A4A67E}" type="presParOf" srcId="{A02616DD-CE10-44C6-B95A-ED791AC41550}" destId="{A3A2733E-CDD5-4113-8F8C-E39570B61757}" srcOrd="0" destOrd="0" presId="urn:microsoft.com/office/officeart/2005/8/layout/orgChart1"/>
    <dgm:cxn modelId="{A60C66F8-A1C4-4276-B14D-428D5C93501D}" type="presParOf" srcId="{A3A2733E-CDD5-4113-8F8C-E39570B61757}" destId="{0CED9BEB-A4D3-4138-9723-CE1046AED02C}" srcOrd="0" destOrd="0" presId="urn:microsoft.com/office/officeart/2005/8/layout/orgChart1"/>
    <dgm:cxn modelId="{CA695C46-C028-4BAF-8D9E-1D36AA9ADF4F}" type="presParOf" srcId="{A3A2733E-CDD5-4113-8F8C-E39570B61757}" destId="{2780474C-9210-45B1-B6C0-58B0A5FA5075}" srcOrd="1" destOrd="0" presId="urn:microsoft.com/office/officeart/2005/8/layout/orgChart1"/>
    <dgm:cxn modelId="{1FE1F283-C335-424A-85CD-7694B13FB530}" type="presParOf" srcId="{A02616DD-CE10-44C6-B95A-ED791AC41550}" destId="{F599EBCA-43E4-4770-BD82-911414491127}" srcOrd="1" destOrd="0" presId="urn:microsoft.com/office/officeart/2005/8/layout/orgChart1"/>
    <dgm:cxn modelId="{84F63B2C-9843-4214-B8CC-0C65B50567BC}" type="presParOf" srcId="{A02616DD-CE10-44C6-B95A-ED791AC41550}" destId="{DC79E02C-3785-4509-B7D8-76CD2F7F18F5}" srcOrd="2" destOrd="0" presId="urn:microsoft.com/office/officeart/2005/8/layout/orgChart1"/>
    <dgm:cxn modelId="{D5F338DF-4145-4692-9786-0721C070553B}" type="presParOf" srcId="{E6193477-70F2-4D51-BA5F-5C9400EDA8A4}" destId="{7627BB95-98C5-4E38-8F8A-9655668E78A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0DDE-1C53-4797-BD7A-744016AA05B7}">
      <dsp:nvSpPr>
        <dsp:cNvPr id="0" name=""/>
        <dsp:cNvSpPr/>
      </dsp:nvSpPr>
      <dsp:spPr>
        <a:xfrm>
          <a:off x="2359025" y="629359"/>
          <a:ext cx="1522682" cy="264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133"/>
              </a:lnTo>
              <a:lnTo>
                <a:pt x="1522682" y="132133"/>
              </a:lnTo>
              <a:lnTo>
                <a:pt x="1522682" y="264267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DC6D0E-4C0B-4D47-8A5D-A15E4CC14E4B}">
      <dsp:nvSpPr>
        <dsp:cNvPr id="0" name=""/>
        <dsp:cNvSpPr/>
      </dsp:nvSpPr>
      <dsp:spPr>
        <a:xfrm>
          <a:off x="1855658" y="1522834"/>
          <a:ext cx="188762" cy="1472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2346"/>
              </a:lnTo>
              <a:lnTo>
                <a:pt x="188762" y="147234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94FAEE-D715-4F6E-99D9-0D01FC489BFA}">
      <dsp:nvSpPr>
        <dsp:cNvPr id="0" name=""/>
        <dsp:cNvSpPr/>
      </dsp:nvSpPr>
      <dsp:spPr>
        <a:xfrm>
          <a:off x="1855658" y="1522834"/>
          <a:ext cx="188762" cy="578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8871"/>
              </a:lnTo>
              <a:lnTo>
                <a:pt x="188762" y="57887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15AB2-36EA-4144-8009-9558371AE58B}">
      <dsp:nvSpPr>
        <dsp:cNvPr id="0" name=""/>
        <dsp:cNvSpPr/>
      </dsp:nvSpPr>
      <dsp:spPr>
        <a:xfrm>
          <a:off x="2313304" y="629359"/>
          <a:ext cx="91440" cy="2642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4267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3AD4D5-BA7B-40F1-8279-9B0F52EB42E2}">
      <dsp:nvSpPr>
        <dsp:cNvPr id="0" name=""/>
        <dsp:cNvSpPr/>
      </dsp:nvSpPr>
      <dsp:spPr>
        <a:xfrm>
          <a:off x="836342" y="629359"/>
          <a:ext cx="1522682" cy="264267"/>
        </a:xfrm>
        <a:custGeom>
          <a:avLst/>
          <a:gdLst/>
          <a:ahLst/>
          <a:cxnLst/>
          <a:rect l="0" t="0" r="0" b="0"/>
          <a:pathLst>
            <a:path>
              <a:moveTo>
                <a:pt x="1522682" y="0"/>
              </a:moveTo>
              <a:lnTo>
                <a:pt x="1522682" y="132133"/>
              </a:lnTo>
              <a:lnTo>
                <a:pt x="0" y="132133"/>
              </a:lnTo>
              <a:lnTo>
                <a:pt x="0" y="264267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F928A2-DD89-4E6E-B6EF-E6ADC3429637}">
      <dsp:nvSpPr>
        <dsp:cNvPr id="0" name=""/>
        <dsp:cNvSpPr/>
      </dsp:nvSpPr>
      <dsp:spPr>
        <a:xfrm>
          <a:off x="1729817" y="152"/>
          <a:ext cx="1258415" cy="6292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会長</a:t>
          </a:r>
        </a:p>
      </dsp:txBody>
      <dsp:txXfrm>
        <a:off x="1729817" y="152"/>
        <a:ext cx="1258415" cy="629207"/>
      </dsp:txXfrm>
    </dsp:sp>
    <dsp:sp modelId="{9243681D-CD3E-43F8-A51B-44FCC9D75491}">
      <dsp:nvSpPr>
        <dsp:cNvPr id="0" name=""/>
        <dsp:cNvSpPr/>
      </dsp:nvSpPr>
      <dsp:spPr>
        <a:xfrm>
          <a:off x="207134" y="893627"/>
          <a:ext cx="1258415" cy="629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事務局</a:t>
          </a:r>
        </a:p>
      </dsp:txBody>
      <dsp:txXfrm>
        <a:off x="207134" y="893627"/>
        <a:ext cx="1258415" cy="629207"/>
      </dsp:txXfrm>
    </dsp:sp>
    <dsp:sp modelId="{C9E6CB96-30EB-461A-9979-BBFA0BA9AC15}">
      <dsp:nvSpPr>
        <dsp:cNvPr id="0" name=""/>
        <dsp:cNvSpPr/>
      </dsp:nvSpPr>
      <dsp:spPr>
        <a:xfrm>
          <a:off x="1729817" y="893627"/>
          <a:ext cx="1258415" cy="629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教務部</a:t>
          </a:r>
        </a:p>
      </dsp:txBody>
      <dsp:txXfrm>
        <a:off x="1729817" y="893627"/>
        <a:ext cx="1258415" cy="629207"/>
      </dsp:txXfrm>
    </dsp:sp>
    <dsp:sp modelId="{BB7B7B62-CDF4-4D88-94FB-B52423A2F814}">
      <dsp:nvSpPr>
        <dsp:cNvPr id="0" name=""/>
        <dsp:cNvSpPr/>
      </dsp:nvSpPr>
      <dsp:spPr>
        <a:xfrm>
          <a:off x="2044421" y="1787102"/>
          <a:ext cx="1258415" cy="6292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教頭</a:t>
          </a:r>
        </a:p>
      </dsp:txBody>
      <dsp:txXfrm>
        <a:off x="2044421" y="1787102"/>
        <a:ext cx="1258415" cy="629207"/>
      </dsp:txXfrm>
    </dsp:sp>
    <dsp:sp modelId="{379B7B25-6C1F-4FA4-B728-85B0A88BF2A5}">
      <dsp:nvSpPr>
        <dsp:cNvPr id="0" name=""/>
        <dsp:cNvSpPr/>
      </dsp:nvSpPr>
      <dsp:spPr>
        <a:xfrm>
          <a:off x="2044421" y="2680577"/>
          <a:ext cx="1258415" cy="6292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教科主任</a:t>
          </a:r>
        </a:p>
      </dsp:txBody>
      <dsp:txXfrm>
        <a:off x="2044421" y="2680577"/>
        <a:ext cx="1258415" cy="629207"/>
      </dsp:txXfrm>
    </dsp:sp>
    <dsp:sp modelId="{0CED9BEB-A4D3-4138-9723-CE1046AED02C}">
      <dsp:nvSpPr>
        <dsp:cNvPr id="0" name=""/>
        <dsp:cNvSpPr/>
      </dsp:nvSpPr>
      <dsp:spPr>
        <a:xfrm>
          <a:off x="3252499" y="893627"/>
          <a:ext cx="1258415" cy="629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部活動</a:t>
          </a:r>
        </a:p>
      </dsp:txBody>
      <dsp:txXfrm>
        <a:off x="3252499" y="893627"/>
        <a:ext cx="1258415" cy="629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69800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869409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606416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622427"/>
      </p:ext>
    </p:extLst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725873"/>
      </p:ext>
    </p:extLst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613325"/>
      </p:ext>
    </p:extLst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494176"/>
      </p:ext>
    </p:extLst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097866"/>
      </p:ext>
    </p:extLst>
  </p:cSld>
  <p:clrMapOvr>
    <a:masterClrMapping/>
  </p:clrMapOvr>
  <p:transition spd="slow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524639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856274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391643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557821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054876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791915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31889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173863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607265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30A575-94EC-4A45-9662-CDD1E2587792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E65C0E-EDEC-4BAB-B354-52B90B14DB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50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FCFBF5-DDD6-41CE-8EC2-F50A5A029E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私のプレゼン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4C96A2-F3BF-447C-B85F-3062D70CED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氏名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7491472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3A0826-FCE9-4C40-91A2-B10D79F5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私の誕生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525DE2-2982-460E-A8F4-38FC618C8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北海道札幌市に生まれる</a:t>
            </a:r>
            <a:endParaRPr kumimoji="1" lang="en-US" altLang="ja-JP" dirty="0"/>
          </a:p>
          <a:p>
            <a:r>
              <a:rPr kumimoji="1" lang="ja-JP" altLang="en-US" dirty="0"/>
              <a:t>平成元年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日生まれ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男</a:t>
            </a:r>
            <a:r>
              <a:rPr kumimoji="1" lang="en-US" altLang="ja-JP" dirty="0"/>
              <a:t>2</a:t>
            </a:r>
            <a:r>
              <a:rPr kumimoji="1" lang="ja-JP" altLang="en-US" dirty="0"/>
              <a:t>人の兄弟　末っ子</a:t>
            </a:r>
          </a:p>
        </p:txBody>
      </p:sp>
    </p:spTree>
    <p:extLst>
      <p:ext uri="{BB962C8B-B14F-4D97-AF65-F5344CB8AC3E}">
        <p14:creationId xmlns:p14="http://schemas.microsoft.com/office/powerpoint/2010/main" val="22963200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7AC784-C124-4FC1-A13D-DBDBEA6F3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小さいころ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63196B-2076-40F4-A662-38C9A0144E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小学校</a:t>
            </a:r>
            <a:endParaRPr kumimoji="1" lang="en-US" altLang="ja-JP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69784E-D021-4EF6-BCDB-E1BE162210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中学校</a:t>
            </a:r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7208754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3CB9CB-C1D7-42B6-9624-16926173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高校時代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AA2A8224-5B26-41C1-AD63-12BC9CD1DE2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8466497"/>
              </p:ext>
            </p:extLst>
          </p:nvPr>
        </p:nvGraphicFramePr>
        <p:xfrm>
          <a:off x="1298575" y="2560638"/>
          <a:ext cx="47180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025">
                  <a:extLst>
                    <a:ext uri="{9D8B030D-6E8A-4147-A177-3AD203B41FA5}">
                      <a16:colId xmlns:a16="http://schemas.microsoft.com/office/drawing/2014/main" val="3441237204"/>
                    </a:ext>
                  </a:extLst>
                </a:gridCol>
                <a:gridCol w="2359025">
                  <a:extLst>
                    <a:ext uri="{9D8B030D-6E8A-4147-A177-3AD203B41FA5}">
                      <a16:colId xmlns:a16="http://schemas.microsoft.com/office/drawing/2014/main" val="29107543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○○高校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北海道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630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C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360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E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01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+mj-ea"/>
                          <a:ea typeface="+mj-ea"/>
                        </a:rPr>
                        <a:t>F</a:t>
                      </a:r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65973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>
                          <a:latin typeface="+mj-ea"/>
                          <a:ea typeface="+mj-ea"/>
                        </a:rPr>
                        <a:t>部活動：所属なし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643007"/>
                  </a:ext>
                </a:extLst>
              </a:tr>
            </a:tbl>
          </a:graphicData>
        </a:graphic>
      </p:graphicFrame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E3F3C0ED-DBD0-427F-B525-732186DC726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59974372"/>
              </p:ext>
            </p:extLst>
          </p:nvPr>
        </p:nvGraphicFramePr>
        <p:xfrm>
          <a:off x="6181725" y="2560638"/>
          <a:ext cx="4718050" cy="3309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2980568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B474F2-4505-4CC4-B40A-7926EDA6B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大学について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4EE43DC-AAD4-486B-9DEC-4002147E1B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4083" y="2557463"/>
            <a:ext cx="4423833" cy="3317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マイル 3">
            <a:extLst>
              <a:ext uri="{FF2B5EF4-FFF2-40B4-BE49-F238E27FC236}">
                <a16:creationId xmlns:a16="http://schemas.microsoft.com/office/drawing/2014/main" id="{8F4F20FA-8FD4-4232-B20C-A0CE13F24EE7}"/>
              </a:ext>
            </a:extLst>
          </p:cNvPr>
          <p:cNvSpPr/>
          <p:nvPr/>
        </p:nvSpPr>
        <p:spPr>
          <a:xfrm>
            <a:off x="9120336" y="3933056"/>
            <a:ext cx="2232248" cy="216024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89234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109</TotalTime>
  <Words>59</Words>
  <Application>Microsoft Office PowerPoint</Application>
  <PresentationFormat>ワイド画面</PresentationFormat>
  <Paragraphs>26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Garamond</vt:lpstr>
      <vt:lpstr>オーガニック</vt:lpstr>
      <vt:lpstr>私のプレゼン</vt:lpstr>
      <vt:lpstr>私の誕生</vt:lpstr>
      <vt:lpstr>小さいころ</vt:lpstr>
      <vt:lpstr>高校時代</vt:lpstr>
      <vt:lpstr>大学について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私のプレゼン</dc:title>
  <dc:creator>加藤 隆弘（札幌）</dc:creator>
  <cp:lastModifiedBy>加藤 隆弘（札幌）</cp:lastModifiedBy>
  <cp:revision>3</cp:revision>
  <dcterms:created xsi:type="dcterms:W3CDTF">2022-03-29T12:51:23Z</dcterms:created>
  <dcterms:modified xsi:type="dcterms:W3CDTF">2022-03-29T14:40:28Z</dcterms:modified>
</cp:coreProperties>
</file>